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7" r:id="rId2"/>
    <p:sldId id="311" r:id="rId3"/>
    <p:sldId id="317" r:id="rId4"/>
    <p:sldId id="323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56"/>
    <p:restoredTop sz="94674"/>
  </p:normalViewPr>
  <p:slideViewPr>
    <p:cSldViewPr>
      <p:cViewPr varScale="1">
        <p:scale>
          <a:sx n="102" d="100"/>
          <a:sy n="102" d="100"/>
        </p:scale>
        <p:origin x="181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08C33-1271-9344-973A-2C1583F6AF7C}" type="datetimeFigureOut">
              <a:rPr lang="en-US" smtClean="0"/>
              <a:t>3/27/23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2FBB96-A583-2D49-A57C-B5B97BBE8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07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>
            <a:lvl1pPr>
              <a:defRPr>
                <a:latin typeface="Papyrus" pitchFamily="66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Century Gothic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84957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434E9-5876-4790-B245-0DF1B83CBF20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79BC-9CCF-400B-8E91-B9DAE676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4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434E9-5876-4790-B245-0DF1B83CBF20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79BC-9CCF-400B-8E91-B9DAE676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002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5400" y="6172200"/>
            <a:ext cx="3733800" cy="487362"/>
          </a:xfrm>
        </p:spPr>
        <p:txBody>
          <a:bodyPr>
            <a:normAutofit/>
          </a:bodyPr>
          <a:lstStyle>
            <a:lvl1pPr>
              <a:defRPr sz="1800">
                <a:latin typeface="Century Gothic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55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434E9-5876-4790-B245-0DF1B83CBF20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79BC-9CCF-400B-8E91-B9DAE676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969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434E9-5876-4790-B245-0DF1B83CBF20}" type="datetimeFigureOut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79BC-9CCF-400B-8E91-B9DAE676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598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434E9-5876-4790-B245-0DF1B83CBF20}" type="datetimeFigureOut">
              <a:rPr lang="en-US" smtClean="0"/>
              <a:t>3/27/23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79BC-9CCF-400B-8E91-B9DAE676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52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434E9-5876-4790-B245-0DF1B83CBF20}" type="datetimeFigureOut">
              <a:rPr lang="en-US" smtClean="0"/>
              <a:t>3/27/23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79BC-9CCF-400B-8E91-B9DAE676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36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434E9-5876-4790-B245-0DF1B83CBF20}" type="datetimeFigureOut">
              <a:rPr lang="en-US" smtClean="0"/>
              <a:t>3/27/23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79BC-9CCF-400B-8E91-B9DAE676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132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434E9-5876-4790-B245-0DF1B83CBF20}" type="datetimeFigureOut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79BC-9CCF-400B-8E91-B9DAE676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50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434E9-5876-4790-B245-0DF1B83CBF20}" type="datetimeFigureOut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879BC-9CCF-400B-8E91-B9DAE676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343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434E9-5876-4790-B245-0DF1B83CBF20}" type="datetimeFigureOut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879BC-9CCF-400B-8E91-B9DAE676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20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>
                <a:latin typeface="Cuneiforme" pitchFamily="82" charset="0"/>
                <a:cs typeface="Cuneiforme" pitchFamily="82" charset="0"/>
              </a:rPr>
              <a:t>Dig Site:  Ancient Mesopotamia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33400" y="990600"/>
            <a:ext cx="8221905" cy="5410200"/>
            <a:chOff x="533400" y="1219200"/>
            <a:chExt cx="8221905" cy="5410200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3" t="7858" r="1615" b="4727"/>
            <a:stretch/>
          </p:blipFill>
          <p:spPr bwMode="auto">
            <a:xfrm>
              <a:off x="533400" y="1219200"/>
              <a:ext cx="8221905" cy="5410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56" t="29016" r="48021" b="45996"/>
            <a:stretch/>
          </p:blipFill>
          <p:spPr bwMode="auto">
            <a:xfrm>
              <a:off x="3409245" y="2528710"/>
              <a:ext cx="1422400" cy="154657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3409245" y="2528710"/>
              <a:ext cx="1422400" cy="1546579"/>
            </a:xfrm>
            <a:prstGeom prst="rect">
              <a:avLst/>
            </a:prstGeom>
            <a:noFill/>
            <a:ln w="412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63971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"/>
            <a:ext cx="8229600" cy="5715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600" dirty="0">
                <a:latin typeface="Samarkan" pitchFamily="34" charset="0"/>
              </a:rPr>
              <a:t>Dig Site:  Ancient India</a:t>
            </a:r>
          </a:p>
        </p:txBody>
      </p:sp>
      <p:sp>
        <p:nvSpPr>
          <p:cNvPr id="7" name="Oval 6"/>
          <p:cNvSpPr/>
          <p:nvPr/>
        </p:nvSpPr>
        <p:spPr>
          <a:xfrm>
            <a:off x="4686300" y="2743200"/>
            <a:ext cx="1485900" cy="1447800"/>
          </a:xfrm>
          <a:prstGeom prst="ellipse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395111" y="1143000"/>
            <a:ext cx="8221905" cy="5410200"/>
            <a:chOff x="381000" y="1295400"/>
            <a:chExt cx="8221905" cy="5410200"/>
          </a:xfrm>
        </p:grpSpPr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3" t="7858" r="1615" b="4727"/>
            <a:stretch/>
          </p:blipFill>
          <p:spPr bwMode="auto">
            <a:xfrm>
              <a:off x="381000" y="1295400"/>
              <a:ext cx="8221905" cy="5410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893" t="31798" r="32533" b="39748"/>
            <a:stretch/>
          </p:blipFill>
          <p:spPr bwMode="auto">
            <a:xfrm>
              <a:off x="4686297" y="2768600"/>
              <a:ext cx="1485901" cy="17610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Rectangle 8"/>
            <p:cNvSpPr/>
            <p:nvPr/>
          </p:nvSpPr>
          <p:spPr>
            <a:xfrm>
              <a:off x="4686297" y="2743200"/>
              <a:ext cx="1485901" cy="1786466"/>
            </a:xfrm>
            <a:prstGeom prst="rect">
              <a:avLst/>
            </a:prstGeom>
            <a:noFill/>
            <a:ln w="412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2650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"/>
            <a:ext cx="8458200" cy="6096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500" dirty="0">
                <a:latin typeface="Fontasia" pitchFamily="2" charset="0"/>
              </a:rPr>
              <a:t>Dig site:  Ancient China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533400" y="1219200"/>
            <a:ext cx="8221905" cy="5410200"/>
            <a:chOff x="533400" y="1219200"/>
            <a:chExt cx="8221905" cy="5410200"/>
          </a:xfrm>
        </p:grpSpPr>
        <p:pic>
          <p:nvPicPr>
            <p:cNvPr id="6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3" t="7858" r="1615" b="4727"/>
            <a:stretch/>
          </p:blipFill>
          <p:spPr bwMode="auto">
            <a:xfrm>
              <a:off x="533400" y="1219200"/>
              <a:ext cx="8221905" cy="5410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535" t="25004" r="13975" b="57851"/>
            <a:stretch/>
          </p:blipFill>
          <p:spPr bwMode="auto">
            <a:xfrm>
              <a:off x="6231467" y="2280355"/>
              <a:ext cx="1478844" cy="10611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1" name="Rectangle 10"/>
            <p:cNvSpPr/>
            <p:nvPr/>
          </p:nvSpPr>
          <p:spPr>
            <a:xfrm>
              <a:off x="6231467" y="2280355"/>
              <a:ext cx="1478844" cy="1061156"/>
            </a:xfrm>
            <a:prstGeom prst="rect">
              <a:avLst/>
            </a:prstGeom>
            <a:noFill/>
            <a:ln w="412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022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"/>
            <a:ext cx="8229600" cy="7620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800" dirty="0">
                <a:latin typeface="Pegypta" pitchFamily="2" charset="0"/>
              </a:rPr>
              <a:t>Dig Site:  Ancient Egypt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33400" y="1143000"/>
            <a:ext cx="8221905" cy="5410200"/>
            <a:chOff x="533400" y="990600"/>
            <a:chExt cx="8221905" cy="5410200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3" t="7858" r="1615" b="4727"/>
            <a:stretch/>
          </p:blipFill>
          <p:spPr bwMode="auto">
            <a:xfrm>
              <a:off x="533400" y="990600"/>
              <a:ext cx="8221905" cy="5410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530" t="38233" r="63411" b="43814"/>
            <a:stretch/>
          </p:blipFill>
          <p:spPr bwMode="auto">
            <a:xfrm>
              <a:off x="2257063" y="2870522"/>
              <a:ext cx="1273216" cy="11111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7" name="Rectangle 6"/>
            <p:cNvSpPr/>
            <p:nvPr/>
          </p:nvSpPr>
          <p:spPr>
            <a:xfrm>
              <a:off x="2275390" y="2870522"/>
              <a:ext cx="1254889" cy="1111169"/>
            </a:xfrm>
            <a:prstGeom prst="rect">
              <a:avLst/>
            </a:prstGeom>
            <a:noFill/>
            <a:ln w="412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9348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2003</TotalTime>
  <Words>20</Words>
  <Application>Microsoft Macintosh PowerPoint</Application>
  <PresentationFormat>On-screen Show (4:3)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Calibri</vt:lpstr>
      <vt:lpstr>Century Gothic</vt:lpstr>
      <vt:lpstr>Cuneiforme</vt:lpstr>
      <vt:lpstr>Fontasia</vt:lpstr>
      <vt:lpstr>Papyrus</vt:lpstr>
      <vt:lpstr>Pegypta</vt:lpstr>
      <vt:lpstr>Samarkan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History Alive:  Ancient Artifacts</dc:title>
  <dc:creator>Carrie Floyd Cagle</dc:creator>
  <cp:lastModifiedBy>BARRIE Lauren [Ridge View Secondary College]</cp:lastModifiedBy>
  <cp:revision>80</cp:revision>
  <dcterms:created xsi:type="dcterms:W3CDTF">2011-08-02T19:41:55Z</dcterms:created>
  <dcterms:modified xsi:type="dcterms:W3CDTF">2023-03-27T03:31:43Z</dcterms:modified>
</cp:coreProperties>
</file>

<file path=docProps/thumbnail.jpeg>
</file>